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Classification: UNCLASSIFIED
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1B2D-DFBF-43F5-9AC9-C06B00221F4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
Classification: 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1628-C4F9-4078-B299-E69A7DD35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7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Classification: UNCLASSIFIED
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7E6-12F1-4C84-8219-0D78C1FD4B07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
Classification: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0C9D-97F3-4D28-BE70-7B9320064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
Classification: 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
Classification: UNCLASSIFIED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657" y="2204864"/>
            <a:ext cx="7772400" cy="1470025"/>
          </a:xfrm>
        </p:spPr>
        <p:txBody>
          <a:bodyPr/>
          <a:lstStyle/>
          <a:p>
            <a:r>
              <a:rPr lang="en-GB" dirty="0"/>
              <a:t>All about the Army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657" y="3789040"/>
            <a:ext cx="7772400" cy="1199704"/>
          </a:xfrm>
        </p:spPr>
        <p:txBody>
          <a:bodyPr/>
          <a:lstStyle/>
          <a:p>
            <a:r>
              <a:rPr lang="en-GB" dirty="0"/>
              <a:t>By </a:t>
            </a:r>
            <a:r>
              <a:rPr lang="en-GB"/>
              <a:t>Chase </a:t>
            </a:r>
            <a:endParaRPr lang="en-GB" dirty="0"/>
          </a:p>
        </p:txBody>
      </p:sp>
      <p:pic>
        <p:nvPicPr>
          <p:cNvPr id="1026" name="Picture 2" descr="Army Daily Life | Military.com">
            <a:extLst>
              <a:ext uri="{FF2B5EF4-FFF2-40B4-BE49-F238E27FC236}">
                <a16:creationId xmlns:a16="http://schemas.microsoft.com/office/drawing/2014/main" id="{E01CDDBC-592A-42D4-ACC8-B77E46A7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 thank you to each other!</a:t>
            </a:r>
          </a:p>
        </p:txBody>
      </p:sp>
    </p:spTree>
    <p:extLst>
      <p:ext uri="{BB962C8B-B14F-4D97-AF65-F5344CB8AC3E}">
        <p14:creationId xmlns:p14="http://schemas.microsoft.com/office/powerpoint/2010/main" val="12773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Ask permission to touch your partner</a:t>
            </a:r>
          </a:p>
        </p:txBody>
      </p:sp>
    </p:spTree>
    <p:extLst>
      <p:ext uri="{BB962C8B-B14F-4D97-AF65-F5344CB8AC3E}">
        <p14:creationId xmlns:p14="http://schemas.microsoft.com/office/powerpoint/2010/main" val="32707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AD45F-4813-4887-9929-E8957C6E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army is where the troops go train.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1F486-9CAA-4DF7-89A3-4715E84A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Calm </a:t>
            </a:r>
          </a:p>
        </p:txBody>
      </p:sp>
      <p:pic>
        <p:nvPicPr>
          <p:cNvPr id="2050" name="Picture 2" descr="Military Training For The Army Combat Fitness Test | Bodybuilding.com">
            <a:extLst>
              <a:ext uri="{FF2B5EF4-FFF2-40B4-BE49-F238E27FC236}">
                <a16:creationId xmlns:a16="http://schemas.microsoft.com/office/drawing/2014/main" id="{5390CC88-768B-4D7C-9A3C-ABDE112F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2276872"/>
            <a:ext cx="6012160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DCBAAE-89D4-40B0-9B04-09B37D48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059"/>
            <a:ext cx="1703803" cy="12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5343BB-5013-4201-AA60-4489A49F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different base camps across the UK.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309620-ED07-4609-924B-2301554A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Claw</a:t>
            </a:r>
          </a:p>
        </p:txBody>
      </p:sp>
      <p:pic>
        <p:nvPicPr>
          <p:cNvPr id="3074" name="Picture 2" descr="Army return from Germany to boost UK economy by £1.8 billion - GOV.UK">
            <a:extLst>
              <a:ext uri="{FF2B5EF4-FFF2-40B4-BE49-F238E27FC236}">
                <a16:creationId xmlns:a16="http://schemas.microsoft.com/office/drawing/2014/main" id="{26B87D9F-FB70-456F-BFF6-B46EC5E9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00" y="2204864"/>
            <a:ext cx="6372200" cy="42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1C28D4-A863-40CD-B808-CCDBD90C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1594"/>
            <a:ext cx="1493897" cy="140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B92E4C-F9E5-4E58-AE10-8E009F09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During WW1, </a:t>
            </a:r>
            <a:r>
              <a:rPr lang="en-US" dirty="0"/>
              <a:t>a British soldier had to be 19 years old to serve overseas but many lied about their age. </a:t>
            </a:r>
          </a:p>
          <a:p>
            <a:r>
              <a:rPr lang="en-US" dirty="0"/>
              <a:t>About 250,000 under-age boys served. The youngest was discovered to be just 12.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B38DD7-5FDC-4EDE-901A-E2B1798F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Fan</a:t>
            </a:r>
          </a:p>
        </p:txBody>
      </p:sp>
      <p:pic>
        <p:nvPicPr>
          <p:cNvPr id="4098" name="Picture 2" descr="British Army during World War I - Wikipedia">
            <a:extLst>
              <a:ext uri="{FF2B5EF4-FFF2-40B4-BE49-F238E27FC236}">
                <a16:creationId xmlns:a16="http://schemas.microsoft.com/office/drawing/2014/main" id="{05F122FC-D970-44D8-857E-5508A388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4732"/>
            <a:ext cx="3156942" cy="27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09BE5E-BEEF-4255-B89F-B0DDCF44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6205"/>
            <a:ext cx="169959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377228-B14D-4146-8A9F-1F9379E1D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2020, the British Army has 80,040 full-time troops.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9E9E8-F81F-4B59-95E6-5EE00F74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Walk</a:t>
            </a:r>
          </a:p>
        </p:txBody>
      </p:sp>
      <p:pic>
        <p:nvPicPr>
          <p:cNvPr id="5122" name="Picture 2" descr="UK army deployed to help COVID-19 fight amid lockdown">
            <a:extLst>
              <a:ext uri="{FF2B5EF4-FFF2-40B4-BE49-F238E27FC236}">
                <a16:creationId xmlns:a16="http://schemas.microsoft.com/office/drawing/2014/main" id="{6A91C8BC-6D58-4100-A962-519B0626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8" y="2708920"/>
            <a:ext cx="5770984" cy="3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A94D3D-BEEA-4BFD-B12A-88FFCC07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00122" cy="13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2100E-26A7-4616-909E-7C364D0E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British Army protects the United Kingdom's interests at home and abroad, providing a safe and secure environment in which all British citizens can live and do well.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7B5FD-D97A-4D94-8555-D7761E18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Circle</a:t>
            </a:r>
          </a:p>
        </p:txBody>
      </p:sp>
      <p:pic>
        <p:nvPicPr>
          <p:cNvPr id="6146" name="Picture 2" descr="British army cracks recruitment crisis | UK | News | Express.co.uk">
            <a:extLst>
              <a:ext uri="{FF2B5EF4-FFF2-40B4-BE49-F238E27FC236}">
                <a16:creationId xmlns:a16="http://schemas.microsoft.com/office/drawing/2014/main" id="{A3A139B6-19E8-4D54-8469-170F5D54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320480" cy="25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E2BD439-15E8-4FBE-BC26-8C0C9D2E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1" y="116632"/>
            <a:ext cx="12529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BA912C-5D3F-41C2-BD7F-22DD2055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minimum age to apply in the UK to join the army is </a:t>
            </a:r>
            <a:r>
              <a:rPr lang="en-US" b="1" dirty="0"/>
              <a:t>16</a:t>
            </a:r>
            <a:r>
              <a:rPr lang="en-US" dirty="0"/>
              <a:t>. </a:t>
            </a:r>
          </a:p>
          <a:p>
            <a:r>
              <a:rPr lang="en-US" dirty="0"/>
              <a:t>The UK is the only country in Europe which routinely recruits people aged under </a:t>
            </a:r>
            <a:r>
              <a:rPr lang="en-US" b="1" dirty="0"/>
              <a:t>18</a:t>
            </a:r>
            <a:r>
              <a:rPr lang="en-US" dirty="0"/>
              <a:t>.</a:t>
            </a:r>
          </a:p>
          <a:p>
            <a:r>
              <a:rPr lang="en-US" dirty="0"/>
              <a:t> Those who sign on when </a:t>
            </a:r>
            <a:r>
              <a:rPr lang="en-US" b="1" dirty="0"/>
              <a:t>16</a:t>
            </a:r>
            <a:r>
              <a:rPr lang="en-US" dirty="0"/>
              <a:t> or </a:t>
            </a:r>
            <a:r>
              <a:rPr lang="en-US" b="1" dirty="0"/>
              <a:t>17</a:t>
            </a:r>
            <a:r>
              <a:rPr lang="en-US" dirty="0"/>
              <a:t> must serve until they are </a:t>
            </a:r>
            <a:r>
              <a:rPr lang="en-US" b="1" dirty="0"/>
              <a:t>22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3D69E2-97DD-45FF-BDB9-B5CF8B7F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Drum</a:t>
            </a:r>
          </a:p>
        </p:txBody>
      </p:sp>
      <p:pic>
        <p:nvPicPr>
          <p:cNvPr id="7170" name="Picture 2" descr="Joining the British Army in the First World War | TeachingEnglish | British  Council | BBC">
            <a:extLst>
              <a:ext uri="{FF2B5EF4-FFF2-40B4-BE49-F238E27FC236}">
                <a16:creationId xmlns:a16="http://schemas.microsoft.com/office/drawing/2014/main" id="{01D4F796-9DA9-4799-B9DE-2E26E461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0946"/>
            <a:ext cx="2113344" cy="2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E2F01-9044-406B-9E67-8F645264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68"/>
            <a:ext cx="169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A5C68B31-03B6-4D39-AABD-B0D032D64774}"/>
</file>

<file path=customXml/itemProps2.xml><?xml version="1.0" encoding="utf-8"?>
<ds:datastoreItem xmlns:ds="http://schemas.openxmlformats.org/officeDocument/2006/customXml" ds:itemID="{9901DA3D-781E-4415-8EB9-6EEFF503A5A5}"/>
</file>

<file path=customXml/itemProps3.xml><?xml version="1.0" encoding="utf-8"?>
<ds:datastoreItem xmlns:ds="http://schemas.openxmlformats.org/officeDocument/2006/customXml" ds:itemID="{75B6253B-0AB9-4772-9E61-43AAD2A6BA38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</TotalTime>
  <Words>132</Words>
  <Application>Microsoft Office PowerPoint</Application>
  <PresentationFormat>On-screen Show (4:3)</PresentationFormat>
  <Paragraphs>26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All about the Army</vt:lpstr>
      <vt:lpstr>Breathing x3</vt:lpstr>
      <vt:lpstr>Ask permission to touch your partner</vt:lpstr>
      <vt:lpstr>The Calm </vt:lpstr>
      <vt:lpstr>The Claw</vt:lpstr>
      <vt:lpstr>The Fan</vt:lpstr>
      <vt:lpstr>The Walk</vt:lpstr>
      <vt:lpstr>The Circle</vt:lpstr>
      <vt:lpstr>The Drum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20</cp:revision>
  <dcterms:created xsi:type="dcterms:W3CDTF">2019-02-25T10:42:19Z</dcterms:created>
  <dcterms:modified xsi:type="dcterms:W3CDTF">2021-05-27T10:35:09Z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2019-09-19T11:52:46Z</vt:filetime>
  </property>
  <property fmtid="{D5CDD505-2E9C-101B-9397-08002B2CF9AE}" pid="7" name="ContentTypeId">
    <vt:lpwstr>0x01010058F251B5C60BD74B81E5FDA3CB2E263C</vt:lpwstr>
  </property>
</Properties>
</file>