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6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6BA-CE78-4394-B338-0DABB742D7F1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A50A-6086-4FC5-8965-A771F33F7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6BA-CE78-4394-B338-0DABB742D7F1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A50A-6086-4FC5-8965-A771F33F7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04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6BA-CE78-4394-B338-0DABB742D7F1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A50A-6086-4FC5-8965-A771F33F7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09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6BA-CE78-4394-B338-0DABB742D7F1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A50A-6086-4FC5-8965-A771F33F7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05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6BA-CE78-4394-B338-0DABB742D7F1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A50A-6086-4FC5-8965-A771F33F7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92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6BA-CE78-4394-B338-0DABB742D7F1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A50A-6086-4FC5-8965-A771F33F7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01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6BA-CE78-4394-B338-0DABB742D7F1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A50A-6086-4FC5-8965-A771F33F7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8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6BA-CE78-4394-B338-0DABB742D7F1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A50A-6086-4FC5-8965-A771F33F7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40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6BA-CE78-4394-B338-0DABB742D7F1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A50A-6086-4FC5-8965-A771F33F7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90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6BA-CE78-4394-B338-0DABB742D7F1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A50A-6086-4FC5-8965-A771F33F7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0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6BA-CE78-4394-B338-0DABB742D7F1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A50A-6086-4FC5-8965-A771F33F7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26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846BA-CE78-4394-B338-0DABB742D7F1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EA50A-6086-4FC5-8965-A771F33F7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6413" y="631767"/>
            <a:ext cx="10981776" cy="56609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506413" y="665278"/>
            <a:ext cx="491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200" dirty="0">
                <a:latin typeface="SassoonCRInfant" panose="02010503020300020003" pitchFamily="2" charset="0"/>
              </a:rPr>
              <a:t>For this story, you will need:</a:t>
            </a:r>
          </a:p>
        </p:txBody>
      </p:sp>
      <p:sp>
        <p:nvSpPr>
          <p:cNvPr id="7172" name="TextBox 14"/>
          <p:cNvSpPr txBox="1">
            <a:spLocks noChangeArrowheads="1"/>
          </p:cNvSpPr>
          <p:nvPr/>
        </p:nvSpPr>
        <p:spPr bwMode="auto">
          <a:xfrm>
            <a:off x="565150" y="2828925"/>
            <a:ext cx="164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000" dirty="0">
                <a:latin typeface="SassoonCRInfant" panose="02010503020300020003" pitchFamily="2" charset="0"/>
              </a:rPr>
              <a:t>Bear</a:t>
            </a:r>
          </a:p>
        </p:txBody>
      </p:sp>
      <p:sp>
        <p:nvSpPr>
          <p:cNvPr id="7173" name="TextBox 15"/>
          <p:cNvSpPr txBox="1">
            <a:spLocks noChangeArrowheads="1"/>
          </p:cNvSpPr>
          <p:nvPr/>
        </p:nvSpPr>
        <p:spPr bwMode="auto">
          <a:xfrm>
            <a:off x="2147888" y="2828925"/>
            <a:ext cx="1641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000" dirty="0" smtClean="0">
                <a:latin typeface="SassoonCRInfant" panose="02010503020300020003" pitchFamily="2" charset="0"/>
              </a:rPr>
              <a:t>Drum for repeated pages</a:t>
            </a:r>
            <a:endParaRPr lang="en-GB" altLang="en-US" sz="2000" dirty="0">
              <a:latin typeface="SassoonCRInfant" panose="02010503020300020003" pitchFamily="2" charset="0"/>
            </a:endParaRPr>
          </a:p>
        </p:txBody>
      </p:sp>
      <p:sp>
        <p:nvSpPr>
          <p:cNvPr id="7174" name="TextBox 16"/>
          <p:cNvSpPr txBox="1">
            <a:spLocks noChangeArrowheads="1"/>
          </p:cNvSpPr>
          <p:nvPr/>
        </p:nvSpPr>
        <p:spPr bwMode="auto">
          <a:xfrm>
            <a:off x="3905250" y="2847975"/>
            <a:ext cx="164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000" dirty="0" smtClean="0">
                <a:latin typeface="SassoonCRInfant" panose="02010503020300020003" pitchFamily="2" charset="0"/>
              </a:rPr>
              <a:t>Grass </a:t>
            </a:r>
            <a:endParaRPr lang="en-GB" altLang="en-US" sz="2000" dirty="0">
              <a:latin typeface="SassoonCRInfant" panose="02010503020300020003" pitchFamily="2" charset="0"/>
            </a:endParaRPr>
          </a:p>
        </p:txBody>
      </p:sp>
      <p:sp>
        <p:nvSpPr>
          <p:cNvPr id="7175" name="TextBox 17"/>
          <p:cNvSpPr txBox="1">
            <a:spLocks noChangeArrowheads="1"/>
          </p:cNvSpPr>
          <p:nvPr/>
        </p:nvSpPr>
        <p:spPr bwMode="auto">
          <a:xfrm>
            <a:off x="5662613" y="2847975"/>
            <a:ext cx="1641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000" dirty="0" smtClean="0">
                <a:latin typeface="SassoonCRInfant" panose="02010503020300020003" pitchFamily="2" charset="0"/>
              </a:rPr>
              <a:t>Ice for the river</a:t>
            </a:r>
            <a:endParaRPr lang="en-GB" altLang="en-US" sz="2000" dirty="0">
              <a:latin typeface="SassoonCRInfant" panose="02010503020300020003" pitchFamily="2" charset="0"/>
            </a:endParaRPr>
          </a:p>
        </p:txBody>
      </p:sp>
      <p:sp>
        <p:nvSpPr>
          <p:cNvPr id="7176" name="TextBox 18"/>
          <p:cNvSpPr txBox="1">
            <a:spLocks noChangeArrowheads="1"/>
          </p:cNvSpPr>
          <p:nvPr/>
        </p:nvSpPr>
        <p:spPr bwMode="auto">
          <a:xfrm>
            <a:off x="7319963" y="2825750"/>
            <a:ext cx="1641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000" dirty="0" smtClean="0">
                <a:latin typeface="SassoonCRInfant" panose="02010503020300020003" pitchFamily="2" charset="0"/>
              </a:rPr>
              <a:t>Gravy or real mud for mud</a:t>
            </a:r>
            <a:endParaRPr lang="en-GB" altLang="en-US" sz="2000" dirty="0">
              <a:latin typeface="SassoonCRInfant" panose="02010503020300020003" pitchFamily="2" charset="0"/>
            </a:endParaRPr>
          </a:p>
        </p:txBody>
      </p:sp>
      <p:sp>
        <p:nvSpPr>
          <p:cNvPr id="7177" name="TextBox 19"/>
          <p:cNvSpPr txBox="1">
            <a:spLocks noChangeArrowheads="1"/>
          </p:cNvSpPr>
          <p:nvPr/>
        </p:nvSpPr>
        <p:spPr bwMode="auto">
          <a:xfrm>
            <a:off x="9056688" y="2828925"/>
            <a:ext cx="1639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000" dirty="0" smtClean="0">
                <a:latin typeface="SassoonCRInfant" panose="02010503020300020003" pitchFamily="2" charset="0"/>
              </a:rPr>
              <a:t>Bark for the forest</a:t>
            </a:r>
            <a:endParaRPr lang="en-GB" altLang="en-US" sz="2000" dirty="0">
              <a:latin typeface="SassoonCRInfant" panose="02010503020300020003" pitchFamily="2" charset="0"/>
            </a:endParaRPr>
          </a:p>
        </p:txBody>
      </p:sp>
      <p:sp>
        <p:nvSpPr>
          <p:cNvPr id="7178" name="TextBox 20"/>
          <p:cNvSpPr txBox="1">
            <a:spLocks noChangeArrowheads="1"/>
          </p:cNvSpPr>
          <p:nvPr/>
        </p:nvSpPr>
        <p:spPr bwMode="auto">
          <a:xfrm>
            <a:off x="555625" y="5357813"/>
            <a:ext cx="1641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000" dirty="0" smtClean="0">
                <a:latin typeface="SassoonCRInfant" panose="02010503020300020003" pitchFamily="2" charset="0"/>
              </a:rPr>
              <a:t>Shaving foam for the snow</a:t>
            </a:r>
            <a:endParaRPr lang="en-GB" altLang="en-US" sz="2000" dirty="0">
              <a:latin typeface="SassoonCRInfant" panose="02010503020300020003" pitchFamily="2" charset="0"/>
            </a:endParaRPr>
          </a:p>
        </p:txBody>
      </p:sp>
      <p:sp>
        <p:nvSpPr>
          <p:cNvPr id="7179" name="TextBox 22"/>
          <p:cNvSpPr txBox="1">
            <a:spLocks noChangeArrowheads="1"/>
          </p:cNvSpPr>
          <p:nvPr/>
        </p:nvSpPr>
        <p:spPr bwMode="auto">
          <a:xfrm>
            <a:off x="2206625" y="5357813"/>
            <a:ext cx="17573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000" dirty="0" smtClean="0">
                <a:latin typeface="SassoonCRInfant" panose="02010503020300020003" pitchFamily="2" charset="0"/>
              </a:rPr>
              <a:t>Blanket and torch for the cave</a:t>
            </a:r>
            <a:endParaRPr lang="en-GB" altLang="en-US" sz="2000" dirty="0">
              <a:latin typeface="SassoonCRInfant" panose="02010503020300020003" pitchFamily="2" charset="0"/>
            </a:endParaRPr>
          </a:p>
        </p:txBody>
      </p:sp>
      <p:sp>
        <p:nvSpPr>
          <p:cNvPr id="7181" name="TextBox 25"/>
          <p:cNvSpPr txBox="1">
            <a:spLocks noChangeArrowheads="1"/>
          </p:cNvSpPr>
          <p:nvPr/>
        </p:nvSpPr>
        <p:spPr bwMode="auto">
          <a:xfrm>
            <a:off x="6278853" y="4595912"/>
            <a:ext cx="4278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000" dirty="0">
                <a:latin typeface="SassoonCRInfant" panose="02010503020300020003" pitchFamily="2" charset="0"/>
              </a:rPr>
              <a:t>Look out for the pictures so you know when to use each item.</a:t>
            </a:r>
          </a:p>
        </p:txBody>
      </p:sp>
      <p:sp>
        <p:nvSpPr>
          <p:cNvPr id="2" name="Rectangle 1"/>
          <p:cNvSpPr/>
          <p:nvPr/>
        </p:nvSpPr>
        <p:spPr>
          <a:xfrm>
            <a:off x="623888" y="1368425"/>
            <a:ext cx="1573212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297113" y="1368425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987800" y="1368425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662613" y="1368425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23888" y="3919538"/>
            <a:ext cx="1573212" cy="1417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2297113" y="3919538"/>
            <a:ext cx="1574800" cy="1417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7381875" y="1368425"/>
            <a:ext cx="1573213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056688" y="1368425"/>
            <a:ext cx="1573212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194" name="Picture 7" descr="Teddy bear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414463"/>
            <a:ext cx="1454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rum White Background Images | AW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77" y="1520558"/>
            <a:ext cx="1412586" cy="1141609"/>
          </a:xfrm>
          <a:prstGeom prst="rect">
            <a:avLst/>
          </a:prstGeom>
        </p:spPr>
      </p:pic>
      <p:pic>
        <p:nvPicPr>
          <p:cNvPr id="5" name="Picture 4" descr="Bestand:Green Grass.JP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1414462"/>
            <a:ext cx="1501777" cy="1300163"/>
          </a:xfrm>
          <a:prstGeom prst="rect">
            <a:avLst/>
          </a:prstGeom>
        </p:spPr>
      </p:pic>
      <p:pic>
        <p:nvPicPr>
          <p:cNvPr id="6" name="Picture 5" descr="Ice Cubes Free Stock Photo - Public Domain Pictur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62" y="1423064"/>
            <a:ext cx="1466822" cy="1321945"/>
          </a:xfrm>
          <a:prstGeom prst="rect">
            <a:avLst/>
          </a:prstGeom>
        </p:spPr>
      </p:pic>
      <p:pic>
        <p:nvPicPr>
          <p:cNvPr id="7" name="Picture 6" descr="Bark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51" y="1395368"/>
            <a:ext cx="1457614" cy="1338349"/>
          </a:xfrm>
          <a:prstGeom prst="rect">
            <a:avLst/>
          </a:prstGeom>
        </p:spPr>
      </p:pic>
      <p:pic>
        <p:nvPicPr>
          <p:cNvPr id="8" name="Picture 7" descr="Frozen DIY Play Snow - Two Sisters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r="11082"/>
          <a:stretch/>
        </p:blipFill>
        <p:spPr>
          <a:xfrm>
            <a:off x="693738" y="3990109"/>
            <a:ext cx="1454150" cy="1317101"/>
          </a:xfrm>
          <a:prstGeom prst="rect">
            <a:avLst/>
          </a:prstGeom>
        </p:spPr>
      </p:pic>
      <p:pic>
        <p:nvPicPr>
          <p:cNvPr id="9" name="Picture 8" descr="File:Light-blanket-3 na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53" y="3950789"/>
            <a:ext cx="1183747" cy="740365"/>
          </a:xfrm>
          <a:prstGeom prst="rect">
            <a:avLst/>
          </a:prstGeom>
        </p:spPr>
      </p:pic>
      <p:pic>
        <p:nvPicPr>
          <p:cNvPr id="10" name="Picture 9" descr="Free vector graphic: Light, Torch, Lamp, Electric - Free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69" y="4348308"/>
            <a:ext cx="1268594" cy="957392"/>
          </a:xfrm>
          <a:prstGeom prst="rect">
            <a:avLst/>
          </a:prstGeom>
        </p:spPr>
      </p:pic>
      <p:pic>
        <p:nvPicPr>
          <p:cNvPr id="12" name="Picture 11" descr="Mud - Simple English Wikipedia, the free encyclopedi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44" y="1954880"/>
            <a:ext cx="1309606" cy="790129"/>
          </a:xfrm>
          <a:prstGeom prst="rect">
            <a:avLst/>
          </a:prstGeom>
        </p:spPr>
      </p:pic>
      <p:pic>
        <p:nvPicPr>
          <p:cNvPr id="11" name="Picture 10" descr="Extraordinary Life: Super Quick and Easy Gluten Free Brown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6" y="1414462"/>
            <a:ext cx="1122812" cy="85491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978160" y="3922509"/>
            <a:ext cx="1574800" cy="1417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2" name="Picture 41" descr="File:Light-blanket-3 na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3953760"/>
            <a:ext cx="1546706" cy="1350177"/>
          </a:xfrm>
          <a:prstGeom prst="rect">
            <a:avLst/>
          </a:prstGeom>
        </p:spPr>
      </p:pic>
      <p:sp>
        <p:nvSpPr>
          <p:cNvPr id="43" name="TextBox 22"/>
          <p:cNvSpPr txBox="1">
            <a:spLocks noChangeArrowheads="1"/>
          </p:cNvSpPr>
          <p:nvPr/>
        </p:nvSpPr>
        <p:spPr bwMode="auto">
          <a:xfrm>
            <a:off x="3847305" y="5357813"/>
            <a:ext cx="17573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000" dirty="0" smtClean="0">
                <a:latin typeface="SassoonCRInfant" panose="02010503020300020003" pitchFamily="2" charset="0"/>
              </a:rPr>
              <a:t>Blanket to wrap up in as the bed</a:t>
            </a:r>
            <a:endParaRPr lang="en-GB" altLang="en-US" sz="20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78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03103" y="5333596"/>
            <a:ext cx="1573212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3" descr="Bark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966" y="5360539"/>
            <a:ext cx="1457614" cy="1338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4101" y="2921168"/>
            <a:ext cx="5860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Oh no, a forest! 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 cant go over it, we cant go over it. 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We’ve got to go through it!</a:t>
            </a:r>
          </a:p>
        </p:txBody>
      </p:sp>
    </p:spTree>
    <p:extLst>
      <p:ext uri="{BB962C8B-B14F-4D97-AF65-F5344CB8AC3E}">
        <p14:creationId xmlns:p14="http://schemas.microsoft.com/office/powerpoint/2010/main" val="266173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1899" y="5300345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Drum White Background Images | AW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63" y="5452478"/>
            <a:ext cx="1412586" cy="1141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007" y="299258"/>
            <a:ext cx="34262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We’re going on a bear hunt.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We’re going to catch a big one.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What a beautiful day.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We’re not scared.</a:t>
            </a:r>
          </a:p>
        </p:txBody>
      </p:sp>
    </p:spTree>
    <p:extLst>
      <p:ext uri="{BB962C8B-B14F-4D97-AF65-F5344CB8AC3E}">
        <p14:creationId xmlns:p14="http://schemas.microsoft.com/office/powerpoint/2010/main" val="101587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82783" y="5316076"/>
            <a:ext cx="1573212" cy="1417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3" descr="Frozen DIY Play Snow - Two Sister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r="11082"/>
          <a:stretch/>
        </p:blipFill>
        <p:spPr>
          <a:xfrm>
            <a:off x="10552633" y="5386647"/>
            <a:ext cx="1454150" cy="1317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007" y="299258"/>
            <a:ext cx="5860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Oh no, a snowstorm! 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 cant go over it, we cant go over it. 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We’ve got to go through it!</a:t>
            </a:r>
          </a:p>
        </p:txBody>
      </p:sp>
    </p:spTree>
    <p:extLst>
      <p:ext uri="{BB962C8B-B14F-4D97-AF65-F5344CB8AC3E}">
        <p14:creationId xmlns:p14="http://schemas.microsoft.com/office/powerpoint/2010/main" val="295397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1899" y="5300345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Drum White Background Images | AW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63" y="5452478"/>
            <a:ext cx="1412586" cy="1141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007" y="299258"/>
            <a:ext cx="34262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We’re going on a bear hunt.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We’re going to catch a big one.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What a beautiful day.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We’re not scared.</a:t>
            </a:r>
          </a:p>
        </p:txBody>
      </p:sp>
    </p:spTree>
    <p:extLst>
      <p:ext uri="{BB962C8B-B14F-4D97-AF65-F5344CB8AC3E}">
        <p14:creationId xmlns:p14="http://schemas.microsoft.com/office/powerpoint/2010/main" val="725437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10088" y="5349327"/>
            <a:ext cx="1574800" cy="1417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3" descr="File:Light-blanket-3 n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728" y="5380578"/>
            <a:ext cx="1183747" cy="740365"/>
          </a:xfrm>
          <a:prstGeom prst="rect">
            <a:avLst/>
          </a:prstGeom>
        </p:spPr>
      </p:pic>
      <p:pic>
        <p:nvPicPr>
          <p:cNvPr id="5" name="Picture 4" descr="Free vector graphic: Light, Torch, Lamp, Electric - Fre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44" y="5778097"/>
            <a:ext cx="1268594" cy="957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0727" y="3840480"/>
            <a:ext cx="5860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Oh no, a cave! 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 cant go over it, we cant go over it. 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We’ve got to go through it!</a:t>
            </a:r>
          </a:p>
        </p:txBody>
      </p:sp>
    </p:spTree>
    <p:extLst>
      <p:ext uri="{BB962C8B-B14F-4D97-AF65-F5344CB8AC3E}">
        <p14:creationId xmlns:p14="http://schemas.microsoft.com/office/powerpoint/2010/main" val="21119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063" y="5350221"/>
            <a:ext cx="1573212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7" descr="Teddy bear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3" y="5396259"/>
            <a:ext cx="1454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207" y="689952"/>
            <a:ext cx="2842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1 shiny wet nose.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2 big eyes.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2 big furry ears.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IT’S A BEAR!</a:t>
            </a:r>
          </a:p>
        </p:txBody>
      </p:sp>
    </p:spTree>
    <p:extLst>
      <p:ext uri="{BB962C8B-B14F-4D97-AF65-F5344CB8AC3E}">
        <p14:creationId xmlns:p14="http://schemas.microsoft.com/office/powerpoint/2010/main" val="125974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445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3445932"/>
            <a:ext cx="12192000" cy="3412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9314" y="2245668"/>
            <a:ext cx="3300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Quick! Back through the cave.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4542" y="4003041"/>
            <a:ext cx="406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Quick! Back through the snowstorm.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60211" y="5316969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3" name="Picture 12" descr="Drum White Background Images | AW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318" y="5316969"/>
            <a:ext cx="1412586" cy="11416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70131" y="639585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fast</a:t>
            </a:r>
            <a:endParaRPr lang="en-GB" sz="20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21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353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1084" y="3323013"/>
            <a:ext cx="12203084" cy="35349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0174" y="2298701"/>
            <a:ext cx="3911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Quick! Back through the forest.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0699" y="3534987"/>
            <a:ext cx="3300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Quick! Back through the mud.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60211" y="5316969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3" name="Picture 12" descr="Drum White Background Images | AW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318" y="5316969"/>
            <a:ext cx="1412586" cy="11416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70131" y="639585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fast</a:t>
            </a:r>
            <a:endParaRPr lang="en-GB" sz="20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61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1"/>
            <a:ext cx="12192000" cy="3488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" y="3369772"/>
            <a:ext cx="12192000" cy="3488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570" y="2389601"/>
            <a:ext cx="3300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Quick! Back through the river.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9770" y="3575046"/>
            <a:ext cx="3468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Quick! Back through the grass.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60211" y="5316969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7" name="Picture 6" descr="Drum White Background Images | AW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318" y="5316969"/>
            <a:ext cx="1412586" cy="11416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0131" y="639585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fast</a:t>
            </a:r>
            <a:endParaRPr lang="en-GB" sz="20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3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70400" y="5335673"/>
            <a:ext cx="1574800" cy="1417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 descr="File:Light-blanket-3 n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40" y="5366924"/>
            <a:ext cx="1546706" cy="13501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5048" y="6026727"/>
            <a:ext cx="4155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We’re not going on a bear hunt again.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2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9321" y="1691014"/>
            <a:ext cx="8139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latin typeface="SassoonCRInfant" panose="02010503020300020003" pitchFamily="2" charset="0"/>
              </a:rPr>
              <a:t>We’re Going on a Bear Hunt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3" name="Picture 2" descr="Wild Brown Bear · Free photo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82" y="2784760"/>
            <a:ext cx="4079049" cy="36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4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1899" y="5300345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Drum White Background Images | AW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63" y="5452478"/>
            <a:ext cx="1412586" cy="1141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007" y="299258"/>
            <a:ext cx="34262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We’re going on a bear hunt.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We’re going to catch a big one.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What a beautiful day.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We’re not scared.</a:t>
            </a:r>
          </a:p>
        </p:txBody>
      </p:sp>
    </p:spTree>
    <p:extLst>
      <p:ext uri="{BB962C8B-B14F-4D97-AF65-F5344CB8AC3E}">
        <p14:creationId xmlns:p14="http://schemas.microsoft.com/office/powerpoint/2010/main" val="412866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21603" y="5333596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3" descr="Bestand:Green Grass.JP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178" y="5379633"/>
            <a:ext cx="1501777" cy="1300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007" y="299258"/>
            <a:ext cx="5860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Oh no, grass! 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 cant go over it, we cant go over it. 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We’ve got to go through it!</a:t>
            </a:r>
          </a:p>
        </p:txBody>
      </p:sp>
    </p:spTree>
    <p:extLst>
      <p:ext uri="{BB962C8B-B14F-4D97-AF65-F5344CB8AC3E}">
        <p14:creationId xmlns:p14="http://schemas.microsoft.com/office/powerpoint/2010/main" val="251318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1899" y="5300345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Drum White Background Images | AW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63" y="5452478"/>
            <a:ext cx="1412586" cy="1141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007" y="299258"/>
            <a:ext cx="34262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We’re going on a bear hunt.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We’re going to catch a big one.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What a beautiful day.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We’re not scared.</a:t>
            </a:r>
          </a:p>
        </p:txBody>
      </p:sp>
    </p:spTree>
    <p:extLst>
      <p:ext uri="{BB962C8B-B14F-4D97-AF65-F5344CB8AC3E}">
        <p14:creationId xmlns:p14="http://schemas.microsoft.com/office/powerpoint/2010/main" val="100815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67369" y="5333596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3" descr="Ice Cubes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818" y="5388235"/>
            <a:ext cx="1466822" cy="1321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007" y="299258"/>
            <a:ext cx="5860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Oh no, a river! 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 cant go over it, we cant go over it. 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We’ve got to go through it!</a:t>
            </a:r>
          </a:p>
        </p:txBody>
      </p:sp>
    </p:spTree>
    <p:extLst>
      <p:ext uri="{BB962C8B-B14F-4D97-AF65-F5344CB8AC3E}">
        <p14:creationId xmlns:p14="http://schemas.microsoft.com/office/powerpoint/2010/main" val="48275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1899" y="5300345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Drum White Background Images | AW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63" y="5452478"/>
            <a:ext cx="1412586" cy="1141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007" y="299258"/>
            <a:ext cx="34262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We’re going on a bear hunt.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We’re going to catch a big one.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What a beautiful day.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We’re not scared.</a:t>
            </a:r>
          </a:p>
        </p:txBody>
      </p:sp>
    </p:spTree>
    <p:extLst>
      <p:ext uri="{BB962C8B-B14F-4D97-AF65-F5344CB8AC3E}">
        <p14:creationId xmlns:p14="http://schemas.microsoft.com/office/powerpoint/2010/main" val="262416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74210" y="5325283"/>
            <a:ext cx="1573213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3" descr="Mud - Simple English Wikipedia, the free encyclo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67" y="5911738"/>
            <a:ext cx="1234473" cy="790129"/>
          </a:xfrm>
          <a:prstGeom prst="rect">
            <a:avLst/>
          </a:prstGeom>
        </p:spPr>
      </p:pic>
      <p:pic>
        <p:nvPicPr>
          <p:cNvPr id="5" name="Picture 4" descr="Extraordinary Life: Super Quick and Easy Gluten Free Brown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311" y="5371320"/>
            <a:ext cx="1122812" cy="854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9869" y="332509"/>
            <a:ext cx="5860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Oh no, mud! 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 cant go over it, we cant go over it. 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We’ve got to go through it!</a:t>
            </a:r>
          </a:p>
        </p:txBody>
      </p:sp>
    </p:spTree>
    <p:extLst>
      <p:ext uri="{BB962C8B-B14F-4D97-AF65-F5344CB8AC3E}">
        <p14:creationId xmlns:p14="http://schemas.microsoft.com/office/powerpoint/2010/main" val="339118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1899" y="5300345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Drum White Background Images | AW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63" y="5452478"/>
            <a:ext cx="1412586" cy="1141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007" y="299258"/>
            <a:ext cx="34262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We’re going on a bear hunt.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We’re going to catch a big one.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What a beautiful day.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We’re not scared.</a:t>
            </a:r>
          </a:p>
        </p:txBody>
      </p:sp>
    </p:spTree>
    <p:extLst>
      <p:ext uri="{BB962C8B-B14F-4D97-AF65-F5344CB8AC3E}">
        <p14:creationId xmlns:p14="http://schemas.microsoft.com/office/powerpoint/2010/main" val="179298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251B5C60BD74B81E5FDA3CB2E263C" ma:contentTypeVersion="15" ma:contentTypeDescription="Create a new document." ma:contentTypeScope="" ma:versionID="b0d84773579261cefa07cbf68630dd5e">
  <xsd:schema xmlns:xsd="http://www.w3.org/2001/XMLSchema" xmlns:xs="http://www.w3.org/2001/XMLSchema" xmlns:p="http://schemas.microsoft.com/office/2006/metadata/properties" xmlns:ns2="b4078335-d96c-4b29-849f-8536c1da80f5" xmlns:ns3="4c0a3f48-ca08-48bc-89ac-c9ddc702ec0a" targetNamespace="http://schemas.microsoft.com/office/2006/metadata/properties" ma:root="true" ma:fieldsID="8f6cda3a134577ac5c3c37e6262b16ad" ns2:_="" ns3:_="">
    <xsd:import namespace="b4078335-d96c-4b29-849f-8536c1da80f5"/>
    <xsd:import namespace="4c0a3f48-ca08-48bc-89ac-c9ddc702e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78335-d96c-4b29-849f-8536c1da8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fd98df-2cc9-409e-a9a9-85a472a88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a3f48-ca08-48bc-89ac-c9ddc702e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749772f-25e7-4c3c-a753-4af31530f83c}" ma:internalName="TaxCatchAll" ma:showField="CatchAllData" ma:web="4c0a3f48-ca08-48bc-89ac-c9ddc702ec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078335-d96c-4b29-849f-8536c1da80f5">
      <Terms xmlns="http://schemas.microsoft.com/office/infopath/2007/PartnerControls"/>
    </lcf76f155ced4ddcb4097134ff3c332f>
    <TaxCatchAll xmlns="4c0a3f48-ca08-48bc-89ac-c9ddc702ec0a" xsi:nil="true"/>
  </documentManagement>
</p:properties>
</file>

<file path=customXml/itemProps1.xml><?xml version="1.0" encoding="utf-8"?>
<ds:datastoreItem xmlns:ds="http://schemas.openxmlformats.org/officeDocument/2006/customXml" ds:itemID="{6E336E8E-9775-4F01-818F-1F18A551132A}"/>
</file>

<file path=customXml/itemProps2.xml><?xml version="1.0" encoding="utf-8"?>
<ds:datastoreItem xmlns:ds="http://schemas.openxmlformats.org/officeDocument/2006/customXml" ds:itemID="{D1FD281D-FEA2-45A0-A432-A63654359E51}"/>
</file>

<file path=customXml/itemProps3.xml><?xml version="1.0" encoding="utf-8"?>
<ds:datastoreItem xmlns:ds="http://schemas.openxmlformats.org/officeDocument/2006/customXml" ds:itemID="{A3B4B5C8-AFD8-4C8F-95F1-A7047D8906F2}"/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431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Nickless, Rebekah</dc:creator>
  <cp:lastModifiedBy>Nickless, Rebekah</cp:lastModifiedBy>
  <cp:revision>11</cp:revision>
  <dcterms:created xsi:type="dcterms:W3CDTF">2020-05-07T07:34:46Z</dcterms:created>
  <dcterms:modified xsi:type="dcterms:W3CDTF">2020-05-07T09:53:38Z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0x01010058F251B5C60BD74B81E5FDA3CB2E263C</vt:lpwstr>
  </property>
</Properties>
</file>